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handoutMasterIdLst>
    <p:handoutMasterId r:id="rId29"/>
  </p:handoutMasterIdLst>
  <p:sldIdLst>
    <p:sldId id="407" r:id="rId5"/>
    <p:sldId id="389" r:id="rId6"/>
    <p:sldId id="284" r:id="rId7"/>
    <p:sldId id="397" r:id="rId8"/>
    <p:sldId id="278" r:id="rId9"/>
    <p:sldId id="354" r:id="rId10"/>
    <p:sldId id="394" r:id="rId11"/>
    <p:sldId id="398" r:id="rId12"/>
    <p:sldId id="395" r:id="rId13"/>
    <p:sldId id="408" r:id="rId14"/>
    <p:sldId id="406" r:id="rId15"/>
    <p:sldId id="399" r:id="rId16"/>
    <p:sldId id="400" r:id="rId17"/>
    <p:sldId id="401" r:id="rId18"/>
    <p:sldId id="405" r:id="rId19"/>
    <p:sldId id="364" r:id="rId20"/>
    <p:sldId id="380" r:id="rId21"/>
    <p:sldId id="404" r:id="rId22"/>
    <p:sldId id="403" r:id="rId23"/>
    <p:sldId id="402" r:id="rId24"/>
    <p:sldId id="392" r:id="rId25"/>
    <p:sldId id="393" r:id="rId26"/>
    <p:sldId id="312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C2344-DAE7-1540-CB3C-5A8AEC48615A}" v="24" dt="2024-09-13T07:55:23.722"/>
    <p1510:client id="{A93DD8F1-E80D-56BC-843E-150AD0B93039}" v="41" dt="2024-09-13T11:49:55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555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Lavender" userId="S::s.lavender@chi.ac.uk::a2f25830-bf23-4125-b0e1-f87dcb9bd670" providerId="AD" clId="Web-{A93DD8F1-E80D-56BC-843E-150AD0B93039}"/>
    <pc:docChg chg="modSld">
      <pc:chgData name="Sue Lavender" userId="S::s.lavender@chi.ac.uk::a2f25830-bf23-4125-b0e1-f87dcb9bd670" providerId="AD" clId="Web-{A93DD8F1-E80D-56BC-843E-150AD0B93039}" dt="2024-09-13T11:49:55.111" v="24"/>
      <pc:docMkLst>
        <pc:docMk/>
      </pc:docMkLst>
      <pc:sldChg chg="addSp modSp addAnim">
        <pc:chgData name="Sue Lavender" userId="S::s.lavender@chi.ac.uk::a2f25830-bf23-4125-b0e1-f87dcb9bd670" providerId="AD" clId="Web-{A93DD8F1-E80D-56BC-843E-150AD0B93039}" dt="2024-09-13T11:49:55.111" v="24"/>
        <pc:sldMkLst>
          <pc:docMk/>
          <pc:sldMk cId="1799651004" sldId="397"/>
        </pc:sldMkLst>
        <pc:spChg chg="add mod">
          <ac:chgData name="Sue Lavender" userId="S::s.lavender@chi.ac.uk::a2f25830-bf23-4125-b0e1-f87dcb9bd670" providerId="AD" clId="Web-{A93DD8F1-E80D-56BC-843E-150AD0B93039}" dt="2024-09-13T11:49:44.751" v="23" actId="20577"/>
          <ac:spMkLst>
            <pc:docMk/>
            <pc:sldMk cId="1799651004" sldId="397"/>
            <ac:spMk id="4" creationId="{921AC296-87FC-18ED-B0AB-B10855996091}"/>
          </ac:spMkLst>
        </pc:spChg>
      </pc:sldChg>
    </pc:docChg>
  </pc:docChgLst>
  <pc:docChgLst>
    <pc:chgData name="Sue Lavender" userId="a2f25830-bf23-4125-b0e1-f87dcb9bd670" providerId="ADAL" clId="{434AEC93-3862-47A5-A5F8-936C5B81C15C}"/>
    <pc:docChg chg="custSel addSld modSld sldOrd">
      <pc:chgData name="Sue Lavender" userId="a2f25830-bf23-4125-b0e1-f87dcb9bd670" providerId="ADAL" clId="{434AEC93-3862-47A5-A5F8-936C5B81C15C}" dt="2024-09-12T16:03:28.486" v="507" actId="20577"/>
      <pc:docMkLst>
        <pc:docMk/>
      </pc:docMkLst>
      <pc:sldChg chg="delSp">
        <pc:chgData name="Sue Lavender" userId="a2f25830-bf23-4125-b0e1-f87dcb9bd670" providerId="ADAL" clId="{434AEC93-3862-47A5-A5F8-936C5B81C15C}" dt="2024-09-12T14:02:19.305" v="397" actId="478"/>
        <pc:sldMkLst>
          <pc:docMk/>
          <pc:sldMk cId="803412113" sldId="312"/>
        </pc:sldMkLst>
        <pc:spChg chg="del">
          <ac:chgData name="Sue Lavender" userId="a2f25830-bf23-4125-b0e1-f87dcb9bd670" providerId="ADAL" clId="{434AEC93-3862-47A5-A5F8-936C5B81C15C}" dt="2024-09-12T14:02:19.305" v="397" actId="478"/>
          <ac:spMkLst>
            <pc:docMk/>
            <pc:sldMk cId="803412113" sldId="312"/>
            <ac:spMk id="6" creationId="{792D10FF-6D8F-4A79-8AC8-51D3F1899617}"/>
          </ac:spMkLst>
        </pc:spChg>
      </pc:sldChg>
      <pc:sldChg chg="modSp">
        <pc:chgData name="Sue Lavender" userId="a2f25830-bf23-4125-b0e1-f87dcb9bd670" providerId="ADAL" clId="{434AEC93-3862-47A5-A5F8-936C5B81C15C}" dt="2024-09-12T13:48:58.003" v="183" actId="14100"/>
        <pc:sldMkLst>
          <pc:docMk/>
          <pc:sldMk cId="1307474341" sldId="354"/>
        </pc:sldMkLst>
        <pc:picChg chg="mod">
          <ac:chgData name="Sue Lavender" userId="a2f25830-bf23-4125-b0e1-f87dcb9bd670" providerId="ADAL" clId="{434AEC93-3862-47A5-A5F8-936C5B81C15C}" dt="2024-09-12T13:48:58.003" v="183" actId="14100"/>
          <ac:picMkLst>
            <pc:docMk/>
            <pc:sldMk cId="1307474341" sldId="354"/>
            <ac:picMk id="1028" creationId="{00000000-0000-0000-0000-000000000000}"/>
          </ac:picMkLst>
        </pc:picChg>
      </pc:sldChg>
      <pc:sldChg chg="modSp">
        <pc:chgData name="Sue Lavender" userId="a2f25830-bf23-4125-b0e1-f87dcb9bd670" providerId="ADAL" clId="{434AEC93-3862-47A5-A5F8-936C5B81C15C}" dt="2024-09-12T16:03:28.486" v="507" actId="20577"/>
        <pc:sldMkLst>
          <pc:docMk/>
          <pc:sldMk cId="0" sldId="380"/>
        </pc:sldMkLst>
        <pc:spChg chg="mod">
          <ac:chgData name="Sue Lavender" userId="a2f25830-bf23-4125-b0e1-f87dcb9bd670" providerId="ADAL" clId="{434AEC93-3862-47A5-A5F8-936C5B81C15C}" dt="2024-09-12T16:03:28.486" v="507" actId="20577"/>
          <ac:spMkLst>
            <pc:docMk/>
            <pc:sldMk cId="0" sldId="380"/>
            <ac:spMk id="3" creationId="{00000000-0000-0000-0000-000000000000}"/>
          </ac:spMkLst>
        </pc:spChg>
      </pc:sldChg>
      <pc:sldChg chg="addSp delSp modSp modAnim">
        <pc:chgData name="Sue Lavender" userId="a2f25830-bf23-4125-b0e1-f87dcb9bd670" providerId="ADAL" clId="{434AEC93-3862-47A5-A5F8-936C5B81C15C}" dt="2024-09-12T14:21:29.395" v="403" actId="14100"/>
        <pc:sldMkLst>
          <pc:docMk/>
          <pc:sldMk cId="2627742700" sldId="389"/>
        </pc:sldMkLst>
        <pc:spChg chg="add mod">
          <ac:chgData name="Sue Lavender" userId="a2f25830-bf23-4125-b0e1-f87dcb9bd670" providerId="ADAL" clId="{434AEC93-3862-47A5-A5F8-936C5B81C15C}" dt="2024-09-12T13:47:29.095" v="181" actId="20577"/>
          <ac:spMkLst>
            <pc:docMk/>
            <pc:sldMk cId="2627742700" sldId="389"/>
            <ac:spMk id="3" creationId="{7A356DFD-12AB-4117-928F-5514CD08A0D4}"/>
          </ac:spMkLst>
        </pc:spChg>
        <pc:picChg chg="add mod">
          <ac:chgData name="Sue Lavender" userId="a2f25830-bf23-4125-b0e1-f87dcb9bd670" providerId="ADAL" clId="{434AEC93-3862-47A5-A5F8-936C5B81C15C}" dt="2024-09-12T14:21:29.395" v="403" actId="14100"/>
          <ac:picMkLst>
            <pc:docMk/>
            <pc:sldMk cId="2627742700" sldId="389"/>
            <ac:picMk id="6" creationId="{26F07FA1-057F-45B4-9124-F82AB2FD3FFA}"/>
          </ac:picMkLst>
        </pc:picChg>
        <pc:picChg chg="del">
          <ac:chgData name="Sue Lavender" userId="a2f25830-bf23-4125-b0e1-f87dcb9bd670" providerId="ADAL" clId="{434AEC93-3862-47A5-A5F8-936C5B81C15C}" dt="2024-09-12T14:21:18.602" v="400" actId="478"/>
          <ac:picMkLst>
            <pc:docMk/>
            <pc:sldMk cId="2627742700" sldId="389"/>
            <ac:picMk id="1027" creationId="{00000000-0000-0000-0000-000000000000}"/>
          </ac:picMkLst>
        </pc:picChg>
      </pc:sldChg>
      <pc:sldChg chg="modSp">
        <pc:chgData name="Sue Lavender" userId="a2f25830-bf23-4125-b0e1-f87dcb9bd670" providerId="ADAL" clId="{434AEC93-3862-47A5-A5F8-936C5B81C15C}" dt="2024-09-12T13:49:48.126" v="203" actId="207"/>
        <pc:sldMkLst>
          <pc:docMk/>
          <pc:sldMk cId="3432925986" sldId="394"/>
        </pc:sldMkLst>
        <pc:spChg chg="mod">
          <ac:chgData name="Sue Lavender" userId="a2f25830-bf23-4125-b0e1-f87dcb9bd670" providerId="ADAL" clId="{434AEC93-3862-47A5-A5F8-936C5B81C15C}" dt="2024-09-12T13:49:48.126" v="203" actId="207"/>
          <ac:spMkLst>
            <pc:docMk/>
            <pc:sldMk cId="3432925986" sldId="394"/>
            <ac:spMk id="3" creationId="{CF673412-6305-FBAA-0862-EA66E144B462}"/>
          </ac:spMkLst>
        </pc:spChg>
      </pc:sldChg>
      <pc:sldChg chg="modSp modAnim">
        <pc:chgData name="Sue Lavender" userId="a2f25830-bf23-4125-b0e1-f87dcb9bd670" providerId="ADAL" clId="{434AEC93-3862-47A5-A5F8-936C5B81C15C}" dt="2024-09-12T16:00:18.713" v="419" actId="20577"/>
        <pc:sldMkLst>
          <pc:docMk/>
          <pc:sldMk cId="3331337670" sldId="395"/>
        </pc:sldMkLst>
        <pc:spChg chg="mod">
          <ac:chgData name="Sue Lavender" userId="a2f25830-bf23-4125-b0e1-f87dcb9bd670" providerId="ADAL" clId="{434AEC93-3862-47A5-A5F8-936C5B81C15C}" dt="2024-09-12T13:52:12.995" v="228" actId="20577"/>
          <ac:spMkLst>
            <pc:docMk/>
            <pc:sldMk cId="3331337670" sldId="395"/>
            <ac:spMk id="2" creationId="{BC06FC2A-F55D-FC6E-9DE8-C0A1CBEEA88D}"/>
          </ac:spMkLst>
        </pc:spChg>
        <pc:spChg chg="mod">
          <ac:chgData name="Sue Lavender" userId="a2f25830-bf23-4125-b0e1-f87dcb9bd670" providerId="ADAL" clId="{434AEC93-3862-47A5-A5F8-936C5B81C15C}" dt="2024-09-12T16:00:18.713" v="419" actId="20577"/>
          <ac:spMkLst>
            <pc:docMk/>
            <pc:sldMk cId="3331337670" sldId="395"/>
            <ac:spMk id="3" creationId="{456AB64D-AC70-60BD-6344-04A52BEC2D64}"/>
          </ac:spMkLst>
        </pc:spChg>
      </pc:sldChg>
      <pc:sldChg chg="modSp modAnim">
        <pc:chgData name="Sue Lavender" userId="a2f25830-bf23-4125-b0e1-f87dcb9bd670" providerId="ADAL" clId="{434AEC93-3862-47A5-A5F8-936C5B81C15C}" dt="2024-09-12T14:24:51.217" v="408" actId="6549"/>
        <pc:sldMkLst>
          <pc:docMk/>
          <pc:sldMk cId="1145229568" sldId="399"/>
        </pc:sldMkLst>
        <pc:spChg chg="mod">
          <ac:chgData name="Sue Lavender" userId="a2f25830-bf23-4125-b0e1-f87dcb9bd670" providerId="ADAL" clId="{434AEC93-3862-47A5-A5F8-936C5B81C15C}" dt="2024-09-12T14:24:51.217" v="408" actId="6549"/>
          <ac:spMkLst>
            <pc:docMk/>
            <pc:sldMk cId="1145229568" sldId="399"/>
            <ac:spMk id="3" creationId="{00000000-0000-0000-0000-000000000000}"/>
          </ac:spMkLst>
        </pc:spChg>
      </pc:sldChg>
      <pc:sldChg chg="modSp">
        <pc:chgData name="Sue Lavender" userId="a2f25830-bf23-4125-b0e1-f87dcb9bd670" providerId="ADAL" clId="{434AEC93-3862-47A5-A5F8-936C5B81C15C}" dt="2024-09-12T14:01:30.540" v="396" actId="20577"/>
        <pc:sldMkLst>
          <pc:docMk/>
          <pc:sldMk cId="3890978782" sldId="403"/>
        </pc:sldMkLst>
        <pc:spChg chg="mod">
          <ac:chgData name="Sue Lavender" userId="a2f25830-bf23-4125-b0e1-f87dcb9bd670" providerId="ADAL" clId="{434AEC93-3862-47A5-A5F8-936C5B81C15C}" dt="2024-09-12T14:01:30.540" v="396" actId="20577"/>
          <ac:spMkLst>
            <pc:docMk/>
            <pc:sldMk cId="3890978782" sldId="403"/>
            <ac:spMk id="3" creationId="{00000000-0000-0000-0000-000000000000}"/>
          </ac:spMkLst>
        </pc:spChg>
      </pc:sldChg>
      <pc:sldChg chg="modSp modAnim">
        <pc:chgData name="Sue Lavender" userId="a2f25830-bf23-4125-b0e1-f87dcb9bd670" providerId="ADAL" clId="{434AEC93-3862-47A5-A5F8-936C5B81C15C}" dt="2024-09-12T13:58:39.648" v="333" actId="20577"/>
        <pc:sldMkLst>
          <pc:docMk/>
          <pc:sldMk cId="3242870502" sldId="406"/>
        </pc:sldMkLst>
        <pc:spChg chg="mod">
          <ac:chgData name="Sue Lavender" userId="a2f25830-bf23-4125-b0e1-f87dcb9bd670" providerId="ADAL" clId="{434AEC93-3862-47A5-A5F8-936C5B81C15C}" dt="2024-09-12T13:54:02.044" v="236" actId="20577"/>
          <ac:spMkLst>
            <pc:docMk/>
            <pc:sldMk cId="3242870502" sldId="406"/>
            <ac:spMk id="2" creationId="{700BA510-73FC-4618-51F0-159390D61F3F}"/>
          </ac:spMkLst>
        </pc:spChg>
        <pc:spChg chg="mod">
          <ac:chgData name="Sue Lavender" userId="a2f25830-bf23-4125-b0e1-f87dcb9bd670" providerId="ADAL" clId="{434AEC93-3862-47A5-A5F8-936C5B81C15C}" dt="2024-09-12T13:58:39.648" v="333" actId="20577"/>
          <ac:spMkLst>
            <pc:docMk/>
            <pc:sldMk cId="3242870502" sldId="406"/>
            <ac:spMk id="3" creationId="{A6BE0993-7989-01B7-FFA3-72C78DBCD71B}"/>
          </ac:spMkLst>
        </pc:spChg>
        <pc:picChg chg="mod">
          <ac:chgData name="Sue Lavender" userId="a2f25830-bf23-4125-b0e1-f87dcb9bd670" providerId="ADAL" clId="{434AEC93-3862-47A5-A5F8-936C5B81C15C}" dt="2024-09-12T13:50:59.063" v="208" actId="1076"/>
          <ac:picMkLst>
            <pc:docMk/>
            <pc:sldMk cId="3242870502" sldId="406"/>
            <ac:picMk id="4" creationId="{886F0FEC-84C2-BBB2-A6AE-8829BA53E30B}"/>
          </ac:picMkLst>
        </pc:picChg>
      </pc:sldChg>
      <pc:sldChg chg="addSp delSp modSp">
        <pc:chgData name="Sue Lavender" userId="a2f25830-bf23-4125-b0e1-f87dcb9bd670" providerId="ADAL" clId="{434AEC93-3862-47A5-A5F8-936C5B81C15C}" dt="2024-09-12T14:20:50.642" v="399" actId="1076"/>
        <pc:sldMkLst>
          <pc:docMk/>
          <pc:sldMk cId="1630208062" sldId="407"/>
        </pc:sldMkLst>
        <pc:spChg chg="add mod">
          <ac:chgData name="Sue Lavender" userId="a2f25830-bf23-4125-b0e1-f87dcb9bd670" providerId="ADAL" clId="{434AEC93-3862-47A5-A5F8-936C5B81C15C}" dt="2024-09-12T13:46:05.780" v="102" actId="207"/>
          <ac:spMkLst>
            <pc:docMk/>
            <pc:sldMk cId="1630208062" sldId="407"/>
            <ac:spMk id="2" creationId="{5E2AEADC-D9AF-4FC2-ADE3-F0180DBD1803}"/>
          </ac:spMkLst>
        </pc:spChg>
        <pc:spChg chg="add mod">
          <ac:chgData name="Sue Lavender" userId="a2f25830-bf23-4125-b0e1-f87dcb9bd670" providerId="ADAL" clId="{434AEC93-3862-47A5-A5F8-936C5B81C15C}" dt="2024-09-12T13:46:16.426" v="103" actId="255"/>
          <ac:spMkLst>
            <pc:docMk/>
            <pc:sldMk cId="1630208062" sldId="407"/>
            <ac:spMk id="4" creationId="{7976AA8D-A912-4A47-A042-D5356377566B}"/>
          </ac:spMkLst>
        </pc:spChg>
        <pc:picChg chg="del">
          <ac:chgData name="Sue Lavender" userId="a2f25830-bf23-4125-b0e1-f87dcb9bd670" providerId="ADAL" clId="{434AEC93-3862-47A5-A5F8-936C5B81C15C}" dt="2024-09-12T13:44:28.991" v="0" actId="478"/>
          <ac:picMkLst>
            <pc:docMk/>
            <pc:sldMk cId="1630208062" sldId="407"/>
            <ac:picMk id="3" creationId="{28CCD394-5692-4A6D-A333-69D158311CA3}"/>
          </ac:picMkLst>
        </pc:picChg>
        <pc:picChg chg="add mod">
          <ac:chgData name="Sue Lavender" userId="a2f25830-bf23-4125-b0e1-f87dcb9bd670" providerId="ADAL" clId="{434AEC93-3862-47A5-A5F8-936C5B81C15C}" dt="2024-09-12T13:45:54.373" v="100" actId="1076"/>
          <ac:picMkLst>
            <pc:docMk/>
            <pc:sldMk cId="1630208062" sldId="407"/>
            <ac:picMk id="5" creationId="{620471C1-DB14-4691-8887-A9D3967614D0}"/>
          </ac:picMkLst>
        </pc:picChg>
        <pc:picChg chg="add mod">
          <ac:chgData name="Sue Lavender" userId="a2f25830-bf23-4125-b0e1-f87dcb9bd670" providerId="ADAL" clId="{434AEC93-3862-47A5-A5F8-936C5B81C15C}" dt="2024-09-12T14:20:50.642" v="399" actId="1076"/>
          <ac:picMkLst>
            <pc:docMk/>
            <pc:sldMk cId="1630208062" sldId="407"/>
            <ac:picMk id="6" creationId="{EB9A1931-B573-408C-BBDF-2720C77F3255}"/>
          </ac:picMkLst>
        </pc:picChg>
      </pc:sldChg>
      <pc:sldChg chg="addSp modSp add ord modAnim">
        <pc:chgData name="Sue Lavender" userId="a2f25830-bf23-4125-b0e1-f87dcb9bd670" providerId="ADAL" clId="{434AEC93-3862-47A5-A5F8-936C5B81C15C}" dt="2024-09-12T16:01:15.384" v="442" actId="20577"/>
        <pc:sldMkLst>
          <pc:docMk/>
          <pc:sldMk cId="2824061388" sldId="408"/>
        </pc:sldMkLst>
        <pc:spChg chg="mod">
          <ac:chgData name="Sue Lavender" userId="a2f25830-bf23-4125-b0e1-f87dcb9bd670" providerId="ADAL" clId="{434AEC93-3862-47A5-A5F8-936C5B81C15C}" dt="2024-09-12T13:54:29.381" v="260" actId="207"/>
          <ac:spMkLst>
            <pc:docMk/>
            <pc:sldMk cId="2824061388" sldId="408"/>
            <ac:spMk id="2" creationId="{4A7E4932-76FB-46B9-9A3C-B653E958D284}"/>
          </ac:spMkLst>
        </pc:spChg>
        <pc:spChg chg="mod">
          <ac:chgData name="Sue Lavender" userId="a2f25830-bf23-4125-b0e1-f87dcb9bd670" providerId="ADAL" clId="{434AEC93-3862-47A5-A5F8-936C5B81C15C}" dt="2024-09-12T16:01:15.384" v="442" actId="20577"/>
          <ac:spMkLst>
            <pc:docMk/>
            <pc:sldMk cId="2824061388" sldId="408"/>
            <ac:spMk id="3" creationId="{1D9E80B1-034A-443C-AC65-991EF798DBD1}"/>
          </ac:spMkLst>
        </pc:spChg>
        <pc:picChg chg="add mod">
          <ac:chgData name="Sue Lavender" userId="a2f25830-bf23-4125-b0e1-f87dcb9bd670" providerId="ADAL" clId="{434AEC93-3862-47A5-A5F8-936C5B81C15C}" dt="2024-09-12T13:57:55.481" v="288" actId="1076"/>
          <ac:picMkLst>
            <pc:docMk/>
            <pc:sldMk cId="2824061388" sldId="408"/>
            <ac:picMk id="4" creationId="{0BD56380-5CA7-4605-A243-A3EDDB9BF141}"/>
          </ac:picMkLst>
        </pc:picChg>
      </pc:sldChg>
    </pc:docChg>
  </pc:docChgLst>
  <pc:docChgLst>
    <pc:chgData name="Sue Lavender" userId="S::s.lavender@chi.ac.uk::a2f25830-bf23-4125-b0e1-f87dcb9bd670" providerId="AD" clId="Web-{1C8C2344-DAE7-1540-CB3C-5A8AEC48615A}"/>
    <pc:docChg chg="modSld">
      <pc:chgData name="Sue Lavender" userId="S::s.lavender@chi.ac.uk::a2f25830-bf23-4125-b0e1-f87dcb9bd670" providerId="AD" clId="Web-{1C8C2344-DAE7-1540-CB3C-5A8AEC48615A}" dt="2024-09-13T07:55:23.722" v="23" actId="20577"/>
      <pc:docMkLst>
        <pc:docMk/>
      </pc:docMkLst>
      <pc:sldChg chg="modSp">
        <pc:chgData name="Sue Lavender" userId="S::s.lavender@chi.ac.uk::a2f25830-bf23-4125-b0e1-f87dcb9bd670" providerId="AD" clId="Web-{1C8C2344-DAE7-1540-CB3C-5A8AEC48615A}" dt="2024-09-13T07:55:23.722" v="23" actId="20577"/>
        <pc:sldMkLst>
          <pc:docMk/>
          <pc:sldMk cId="3072411713" sldId="400"/>
        </pc:sldMkLst>
        <pc:spChg chg="mod">
          <ac:chgData name="Sue Lavender" userId="S::s.lavender@chi.ac.uk::a2f25830-bf23-4125-b0e1-f87dcb9bd670" providerId="AD" clId="Web-{1C8C2344-DAE7-1540-CB3C-5A8AEC48615A}" dt="2024-09-13T07:55:23.722" v="23" actId="20577"/>
          <ac:spMkLst>
            <pc:docMk/>
            <pc:sldMk cId="3072411713" sldId="400"/>
            <ac:spMk id="3" creationId="{0EC16EE9-1B47-7AE8-2ABD-8568FDD855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8AC90-D0F1-4B55-99D3-4B7D5CE2A305}" type="datetimeFigureOut">
              <a:rPr lang="en-GB" smtClean="0"/>
              <a:t>13/09/2024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91B2-BA70-4D03-A471-D28203F2D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72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EC15F-048E-4688-A6DE-D7F0091FD2FB}" type="datetimeFigureOut">
              <a:rPr lang="en-GB" smtClean="0"/>
              <a:t>13/09/2024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58B9-EF50-4D3E-82B2-AADD22A114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2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round up of session types an activities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FD61-5F50-44BD-9759-CF5644B3DEC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77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BB7A-3AB1-45E7-A8E8-67FAB68D6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FEAA3-7689-4B33-AACE-500FAB32F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A73C-EDE5-4AB5-B84C-CC11EF42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F4D70-BF1F-463C-AA41-70C356DD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1FA7E-1299-445B-890C-59FA8D77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06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4E46-36E6-458C-8DB4-6501406C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B54D5-86DA-41A2-8EA3-2F8254E32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FE29E-D8D6-4AC9-AD77-D9B230F9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EE25-8188-43DE-A382-0149BFAE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8BE57-AD5B-4BFE-86CF-92B7DB3D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9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B379B-6ED6-40B9-9524-CBA759912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1070-DE49-4C0C-B9B9-C8DBC33CE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36586-1743-4BF9-A8A7-A195DA63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6C0A1-1839-47F2-A92D-FB02AF1B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B87C-DEA9-4A68-893A-B29B60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4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0932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588-D3CE-4707-A2EA-FFF7923B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6DED-3220-4F47-A37F-14717CF1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20C9C-8390-46AB-9E73-1019694A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4DB2-A86A-4D89-9626-8AB630BD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225B-747D-400F-B9EB-980523EA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15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F48E-318E-4D17-8531-FD0EBA3B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87213-5A22-4F8A-BF2B-6BAEE38A1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31D5-275F-4865-BB29-8FFB561A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48B8C-64FD-4566-9F9C-0FD54527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67D8-9DAD-4657-B8F6-ECC498CF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83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6509-2293-48B6-A8E0-E25562BB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CC9F-EDC2-4876-8086-76E0F6933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79EA5-EEF7-4D60-8BA9-2B036960D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77AC5-B5AD-4D0B-90C8-EF63C292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52DAD-7FFF-4A3E-B54A-AD048ABB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DFEA2-1898-4B83-829C-AFCC5992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EA0C-FE6B-449E-BEC1-0BFA7D45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4CB63-60FC-454B-8FE0-76EE4C376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F0508-83F4-4BB8-B008-F11DBD3F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950D9-A032-4520-B1D5-629BC6D6C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6CE29-8B55-4C17-9A11-D31A7C0C3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56C6A-13B9-45A0-A9BF-CCB1C5FB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509A0-95EA-47A0-8D2B-61510A56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001F6-5863-4F93-BA43-B56F6338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84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BB9C-DBC0-4A22-AC81-630F8B1F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8BFD9-2361-40A5-A257-8903755C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06CE3-2AD9-4198-A707-26C9EF2E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E5F69-C8CC-44A6-B737-3F16F688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38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8D13D-0C29-48EC-80B5-7F534B33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7E226-DE8A-4BC5-BE7C-42A7F8E0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60FBF-A00F-4D85-BB7C-5202EF92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8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FCAA-5BC3-403E-AF80-D0F619FD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C43EA-8C33-4E2D-A0D1-FF6AC338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600F7-825A-4638-B82A-BF9A5B2B6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28DDD-4D37-427B-92F7-8EC70B2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0A2F7-7FDE-4FF1-9292-808BA4D6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36DF1-A86A-4BD3-8C5F-4F449FA0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1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A464-0E8D-4A24-9F47-C74D38E6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B6A33-0749-446D-8F07-8327415C6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B55E7-95AB-40C3-A7B0-82E550C87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7C0F-A359-4C09-B9B0-E96994B6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8A233-D316-4227-AA30-5156FDB4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AFB08-4043-4B0F-94E6-3425B306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83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6E47F-EDA1-4492-8921-9CFBAC92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DC994-ED33-4A3C-B79A-56E43B84B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E5D5-B615-47FC-A54B-57E91387C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7B40-1354-4B48-B0EF-A6A3FE29D207}" type="datetimeFigureOut">
              <a:rPr lang="en-US" smtClean="0"/>
              <a:pPr/>
              <a:t>9/13/2024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331DD-AF99-49F3-B995-A2E0B6DA3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50EB-9751-46C5-A465-5DFF16672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C722-A667-4234-9E87-8D0268B85D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elp.chi.ac.uk/ap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llocations@chi.ac.uk" TargetMode="External"/><Relationship Id="rId2" Type="http://schemas.openxmlformats.org/officeDocument/2006/relationships/hyperlink" Target="mailto:international@chi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help@chi.ac.u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EADC-D9AF-4FC2-ADE3-F0180DBD1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Be prepared webinar series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76AA8D-A912-4A47-A042-D53563775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Be prepared for your academic studies at the University of Chichester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471C1-DB14-4691-8887-A9D39676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836712"/>
            <a:ext cx="3023878" cy="143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9A1931-B573-408C-BBDF-2720C77F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013" y="458112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0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4932-76FB-46B9-9A3C-B653E958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The University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E80B1-034A-443C-AC65-991EF798D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>
                <a:solidFill>
                  <a:srgbClr val="C00000"/>
                </a:solidFill>
              </a:rPr>
              <a:t>‘My UoC’</a:t>
            </a:r>
            <a:r>
              <a:rPr lang="en-GB" dirty="0">
                <a:solidFill>
                  <a:srgbClr val="C00000"/>
                </a:solidFill>
              </a:rPr>
              <a:t> is available to download from Google and Apple mobile app stores</a:t>
            </a:r>
            <a:endParaRPr lang="en-GB" dirty="0"/>
          </a:p>
          <a:p>
            <a:pPr fontAlgn="base"/>
            <a:endParaRPr lang="en-GB" dirty="0"/>
          </a:p>
          <a:p>
            <a:pPr fontAlgn="base"/>
            <a:r>
              <a:rPr lang="en-GB" dirty="0"/>
              <a:t>Latest News (University Website, UCSU, Wellbeing)</a:t>
            </a:r>
          </a:p>
          <a:p>
            <a:pPr fontAlgn="base"/>
            <a:r>
              <a:rPr lang="en-GB" dirty="0"/>
              <a:t>University Links (Email, Moodle, ChiView, etc)</a:t>
            </a:r>
          </a:p>
          <a:p>
            <a:pPr fontAlgn="base"/>
            <a:r>
              <a:rPr lang="en-GB" dirty="0"/>
              <a:t>Room Availability QR scanner</a:t>
            </a:r>
          </a:p>
          <a:p>
            <a:pPr fontAlgn="base"/>
            <a:r>
              <a:rPr lang="en-GB" dirty="0"/>
              <a:t>Support contact points</a:t>
            </a:r>
          </a:p>
          <a:p>
            <a:pPr fontAlgn="base"/>
            <a:r>
              <a:rPr lang="en-GB" dirty="0"/>
              <a:t>University Maps and Bus timetables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For more information and to download My UoC visit: </a:t>
            </a:r>
            <a:r>
              <a:rPr lang="en-GB" u="sng" dirty="0">
                <a:hlinkClick r:id="rId2" tooltip="https://help.chi.ac.uk/app"/>
              </a:rPr>
              <a:t>help.chi.ac.uk/app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56380-5CA7-4605-A243-A3EDDB9B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30190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A510-73FC-4618-51F0-159390D6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cs typeface="Calibri Light"/>
              </a:rPr>
              <a:t>Programme Start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0993-7989-01B7-FFA3-72C78DBCD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International Orientation Sunday 22/09</a:t>
            </a:r>
          </a:p>
          <a:p>
            <a:r>
              <a:rPr lang="en-GB" dirty="0">
                <a:cs typeface="Calibri"/>
              </a:rPr>
              <a:t>Most programmes begin with an induction from 23/09 </a:t>
            </a:r>
          </a:p>
          <a:p>
            <a:r>
              <a:rPr lang="en-GB" dirty="0">
                <a:cs typeface="Calibri"/>
              </a:rPr>
              <a:t>You will receive an email from your Programme Administrator with your start dates</a:t>
            </a:r>
          </a:p>
          <a:p>
            <a:r>
              <a:rPr lang="en-GB" dirty="0">
                <a:cs typeface="Calibri"/>
              </a:rPr>
              <a:t>International Welcome party Thursday 26/09</a:t>
            </a:r>
          </a:p>
        </p:txBody>
      </p:sp>
      <p:pic>
        <p:nvPicPr>
          <p:cNvPr id="4" name="Picture 3" descr="A group of people sitting around a table with laptops&#10;&#10;Description automatically generated">
            <a:extLst>
              <a:ext uri="{FF2B5EF4-FFF2-40B4-BE49-F238E27FC236}">
                <a16:creationId xmlns:a16="http://schemas.microsoft.com/office/drawing/2014/main" id="{886F0FEC-84C2-BBB2-A6AE-8829BA53E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4581128"/>
            <a:ext cx="2324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Where to go if you need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b="1" dirty="0"/>
              <a:t>Academic information on your Programme</a:t>
            </a:r>
            <a:r>
              <a:rPr lang="en-GB" sz="1800" dirty="0"/>
              <a:t>: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             Programme Leader</a:t>
            </a:r>
          </a:p>
          <a:p>
            <a:r>
              <a:rPr lang="en-GB" sz="1800" b="1" dirty="0"/>
              <a:t>Academic information on particular Modules:</a:t>
            </a:r>
            <a:endParaRPr lang="en-GB" sz="1800" b="1" dirty="0">
              <a:cs typeface="Calibri"/>
            </a:endParaRPr>
          </a:p>
          <a:p>
            <a:pPr marL="0" indent="0">
              <a:buNone/>
            </a:pPr>
            <a:r>
              <a:rPr lang="en-GB" sz="1800" dirty="0"/>
              <a:t>	Module tutors: see your Moodle pages</a:t>
            </a:r>
            <a:endParaRPr lang="en-GB" sz="1800" dirty="0">
              <a:cs typeface="Calibri"/>
            </a:endParaRPr>
          </a:p>
          <a:p>
            <a:r>
              <a:rPr lang="en-GB" sz="1800" b="1" dirty="0"/>
              <a:t>Administrative information on your Programme:</a:t>
            </a:r>
            <a:endParaRPr lang="en-GB" sz="1800" b="1" dirty="0">
              <a:cs typeface="Calibri"/>
            </a:endParaRPr>
          </a:p>
          <a:p>
            <a:pPr marL="0" indent="0">
              <a:buNone/>
            </a:pPr>
            <a:r>
              <a:rPr lang="en-GB" sz="1800" dirty="0"/>
              <a:t>	Programme Administrators</a:t>
            </a:r>
            <a:endParaRPr lang="en-GB" sz="1800" dirty="0">
              <a:cs typeface="Calibri"/>
            </a:endParaRPr>
          </a:p>
          <a:p>
            <a:r>
              <a:rPr lang="en-GB" sz="1800" b="1" dirty="0"/>
              <a:t>Welfare or external information (including visas): 	</a:t>
            </a:r>
            <a:endParaRPr lang="en-GB" sz="1800" b="1" dirty="0">
              <a:cs typeface="Calibri"/>
            </a:endParaRPr>
          </a:p>
          <a:p>
            <a:pPr marL="667385" lvl="2" indent="0">
              <a:buNone/>
            </a:pPr>
            <a:r>
              <a:rPr lang="en-GB" sz="1800" b="1" dirty="0"/>
              <a:t>	</a:t>
            </a:r>
            <a:r>
              <a:rPr lang="en-GB" sz="1800" dirty="0"/>
              <a:t>International Student Adviser (Paivi)  </a:t>
            </a:r>
            <a:r>
              <a:rPr lang="en-GB" sz="1800" dirty="0">
                <a:hlinkClick r:id="rId2"/>
              </a:rPr>
              <a:t>international@chi.ac.uk</a:t>
            </a:r>
            <a:endParaRPr lang="en-GB" sz="1800" dirty="0">
              <a:cs typeface="Calibri" panose="020F0502020204030204"/>
            </a:endParaRPr>
          </a:p>
          <a:p>
            <a:r>
              <a:rPr lang="en-GB" sz="1800" b="1" dirty="0"/>
              <a:t>Advice on your personal progress/support with your English: Academic Adviser/</a:t>
            </a:r>
            <a:r>
              <a:rPr lang="en-GB" sz="1800" dirty="0"/>
              <a:t>IALs tutor</a:t>
            </a:r>
            <a:endParaRPr lang="en-GB" sz="1800" dirty="0">
              <a:cs typeface="Calibri"/>
            </a:endParaRPr>
          </a:p>
          <a:p>
            <a:r>
              <a:rPr lang="en-GB" sz="1800" b="1" dirty="0"/>
              <a:t>Accommodation</a:t>
            </a:r>
            <a:r>
              <a:rPr lang="en-GB" sz="1800" b="1" dirty="0">
                <a:cs typeface="Calibri" panose="020F0502020204030204"/>
              </a:rPr>
              <a:t>:</a:t>
            </a:r>
            <a:r>
              <a:rPr lang="en-GB" sz="1800" dirty="0">
                <a:cs typeface="Calibri" panose="020F0502020204030204"/>
              </a:rPr>
              <a:t> </a:t>
            </a:r>
            <a:r>
              <a:rPr lang="en-GB" sz="1800" dirty="0">
                <a:cs typeface="Calibri" panose="020F0502020204030204"/>
                <a:hlinkClick r:id="rId3"/>
              </a:rPr>
              <a:t>allocations@chi.ac.uk</a:t>
            </a:r>
            <a:endParaRPr lang="en-GB" sz="1800" dirty="0">
              <a:cs typeface="Calibri" panose="020F0502020204030204"/>
            </a:endParaRPr>
          </a:p>
          <a:p>
            <a:r>
              <a:rPr lang="en-GB" sz="1800" b="1" dirty="0"/>
              <a:t>Anything else + IT support: </a:t>
            </a:r>
            <a:endParaRPr lang="en-GB" sz="1800" b="1" dirty="0">
              <a:cs typeface="Calibri"/>
            </a:endParaRPr>
          </a:p>
          <a:p>
            <a:pPr marL="667385" lvl="2" indent="0">
              <a:buNone/>
            </a:pPr>
            <a:r>
              <a:rPr lang="en-GB" sz="1800" dirty="0"/>
              <a:t>	SIZ 	</a:t>
            </a:r>
            <a:r>
              <a:rPr lang="en-GB" sz="1800" dirty="0">
                <a:hlinkClick r:id="rId4"/>
              </a:rPr>
              <a:t>help@chi.ac.uk</a:t>
            </a:r>
            <a:endParaRPr lang="en-GB" sz="1800" dirty="0"/>
          </a:p>
          <a:p>
            <a:pPr marL="667385" lvl="2" indent="0">
              <a:buNone/>
            </a:pPr>
            <a:endParaRPr lang="en-GB" sz="2400" dirty="0">
              <a:cs typeface="Calibri" panose="020F0502020204030204"/>
            </a:endParaRPr>
          </a:p>
        </p:txBody>
      </p:sp>
      <p:pic>
        <p:nvPicPr>
          <p:cNvPr id="6" name="Picture 5" descr="A couple of women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192F1570-A1C2-09C3-C862-D80B1C6EF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828" y="326166"/>
            <a:ext cx="20002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D6B0-45BA-6E4A-524E-DB736447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cs typeface="Calibri Light"/>
              </a:rPr>
              <a:t>How we keep in touch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6EE9-1B47-7AE8-2ABD-8568FDD8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r>
              <a:rPr lang="en-GB" dirty="0" err="1">
                <a:cs typeface="Calibri"/>
              </a:rPr>
              <a:t>ChiView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>
                <a:cs typeface="Calibri"/>
              </a:rPr>
              <a:t>Moodle pages</a:t>
            </a:r>
          </a:p>
          <a:p>
            <a:r>
              <a:rPr lang="en-GB" dirty="0">
                <a:cs typeface="Calibri"/>
              </a:rPr>
              <a:t>University email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We address each other by 'first' names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Please complete your online registration as soon as you can!</a:t>
            </a:r>
            <a:endParaRPr lang="en-GB" dirty="0"/>
          </a:p>
        </p:txBody>
      </p:sp>
      <p:pic>
        <p:nvPicPr>
          <p:cNvPr id="4" name="Picture 3" descr="A group of people walking outside of a building&#10;&#10;Description automatically generated">
            <a:extLst>
              <a:ext uri="{FF2B5EF4-FFF2-40B4-BE49-F238E27FC236}">
                <a16:creationId xmlns:a16="http://schemas.microsoft.com/office/drawing/2014/main" id="{87939D7F-8E16-88AD-6F44-46C0CC65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08" y="1509920"/>
            <a:ext cx="16859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2 campuses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BOC  = Bishop Otter Campus (Chichester)</a:t>
            </a:r>
          </a:p>
          <a:p>
            <a:r>
              <a:rPr lang="en-GB" b="1" dirty="0">
                <a:solidFill>
                  <a:schemeClr val="tx2"/>
                </a:solidFill>
              </a:rPr>
              <a:t>BRC = Bognor Regis Campus</a:t>
            </a:r>
          </a:p>
          <a:p>
            <a:r>
              <a:rPr lang="en-GB" b="1" dirty="0">
                <a:solidFill>
                  <a:schemeClr val="tx2"/>
                </a:solidFill>
              </a:rPr>
              <a:t>Free intercampus bus service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3" y="3789040"/>
            <a:ext cx="78470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3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9BF3-3B62-4B0D-045F-10429BA1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cs typeface="Calibri Light"/>
              </a:rPr>
              <a:t>Some 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150E4-9AC5-DE05-D994-F41AEF10F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You should expect to be in class for about 12 hours each week</a:t>
            </a:r>
          </a:p>
          <a:p>
            <a:r>
              <a:rPr lang="en-GB" dirty="0">
                <a:cs typeface="Calibri"/>
              </a:rPr>
              <a:t>You should expect to study for about 36 hours each week</a:t>
            </a:r>
          </a:p>
          <a:p>
            <a:r>
              <a:rPr lang="en-GB" dirty="0">
                <a:cs typeface="Calibri"/>
              </a:rPr>
              <a:t>Your timetable will be the same each week of the semester</a:t>
            </a:r>
          </a:p>
          <a:p>
            <a:r>
              <a:rPr lang="en-GB" dirty="0">
                <a:cs typeface="Calibri"/>
              </a:rPr>
              <a:t>You will be able to view your timetable via Moodle &amp; </a:t>
            </a:r>
            <a:r>
              <a:rPr lang="en-GB" dirty="0" err="1">
                <a:cs typeface="Calibri"/>
              </a:rPr>
              <a:t>ChiView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Our classes are small and interactive so you need to take part</a:t>
            </a:r>
          </a:p>
          <a:p>
            <a:r>
              <a:rPr lang="en-GB" dirty="0">
                <a:cs typeface="Calibri"/>
              </a:rPr>
              <a:t>You must attend all your classes (we monitor attendance electronically)</a:t>
            </a:r>
          </a:p>
          <a:p>
            <a:r>
              <a:rPr lang="en-GB" dirty="0">
                <a:cs typeface="Calibri"/>
              </a:rPr>
              <a:t>You will normally have one class each week for each module</a:t>
            </a:r>
          </a:p>
          <a:p>
            <a:endParaRPr lang="en-GB" dirty="0">
              <a:cs typeface="Calibri"/>
            </a:endParaRPr>
          </a:p>
        </p:txBody>
      </p:sp>
      <p:pic>
        <p:nvPicPr>
          <p:cNvPr id="5" name="Picture 4" descr="Medium shot of women smiling&#10;&#10;Description automatically generated">
            <a:extLst>
              <a:ext uri="{FF2B5EF4-FFF2-40B4-BE49-F238E27FC236}">
                <a16:creationId xmlns:a16="http://schemas.microsoft.com/office/drawing/2014/main" id="{27BE869C-339B-6134-50A8-F1DD6599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4898596"/>
            <a:ext cx="2743200" cy="13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"/>
          <a:stretch/>
        </p:blipFill>
        <p:spPr>
          <a:xfrm>
            <a:off x="4512009" y="-27384"/>
            <a:ext cx="4631991" cy="3212976"/>
          </a:xfrm>
          <a:prstGeom prst="rect">
            <a:avLst/>
          </a:prstGeom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INDUCTION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23718" r="12057" b="6297"/>
          <a:stretch/>
        </p:blipFill>
        <p:spPr>
          <a:xfrm>
            <a:off x="5556466" y="2780928"/>
            <a:ext cx="3587534" cy="407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32548" r="19676"/>
          <a:stretch/>
        </p:blipFill>
        <p:spPr>
          <a:xfrm>
            <a:off x="0" y="0"/>
            <a:ext cx="4572000" cy="3024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14301"/>
          <a:stretch/>
        </p:blipFill>
        <p:spPr>
          <a:xfrm rot="5400000">
            <a:off x="-404761" y="3186462"/>
            <a:ext cx="4080308" cy="327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5"/>
          <a:stretch/>
        </p:blipFill>
        <p:spPr>
          <a:xfrm rot="5400000">
            <a:off x="2438278" y="3463522"/>
            <a:ext cx="4076299" cy="27126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1835441"/>
            <a:ext cx="2331601" cy="473370"/>
          </a:xfrm>
          <a:prstGeom prst="rect">
            <a:avLst/>
          </a:prstGeom>
          <a:solidFill>
            <a:srgbClr val="205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032" y="1865187"/>
            <a:ext cx="2310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Guest speaker event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" y="6225215"/>
            <a:ext cx="1248163" cy="473370"/>
          </a:xfrm>
          <a:prstGeom prst="rect">
            <a:avLst/>
          </a:prstGeom>
          <a:solidFill>
            <a:srgbClr val="205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031" y="6248365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Field trip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68657" y="134977"/>
            <a:ext cx="1971952" cy="473370"/>
          </a:xfrm>
          <a:prstGeom prst="rect">
            <a:avLst/>
          </a:prstGeom>
          <a:solidFill>
            <a:srgbClr val="205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89689" y="158127"/>
            <a:ext cx="1950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Creative learning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30761" y="5554463"/>
            <a:ext cx="2011963" cy="473370"/>
          </a:xfrm>
          <a:prstGeom prst="rect">
            <a:avLst/>
          </a:prstGeom>
          <a:solidFill>
            <a:srgbClr val="205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51794" y="5577613"/>
            <a:ext cx="199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Marketing Forum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9979" y="6016258"/>
            <a:ext cx="1710960" cy="473370"/>
          </a:xfrm>
          <a:prstGeom prst="rect">
            <a:avLst/>
          </a:prstGeom>
          <a:solidFill>
            <a:srgbClr val="205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473282" y="6027833"/>
            <a:ext cx="164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+mj-lt"/>
              </a:rPr>
              <a:t>Masterclasses</a:t>
            </a:r>
          </a:p>
        </p:txBody>
      </p:sp>
    </p:spTree>
    <p:extLst>
      <p:ext uri="{BB962C8B-B14F-4D97-AF65-F5344CB8AC3E}">
        <p14:creationId xmlns:p14="http://schemas.microsoft.com/office/powerpoint/2010/main" val="168248169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</a:rPr>
              <a:t>International academic &amp; language support (IALs)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altLang="zh-CN" dirty="0"/>
          </a:p>
          <a:p>
            <a:endParaRPr lang="en-GB" altLang="zh-CN" dirty="0"/>
          </a:p>
          <a:p>
            <a:endParaRPr lang="en-GB" altLang="zh-CN" dirty="0"/>
          </a:p>
          <a:p>
            <a:endParaRPr lang="en-GB" altLang="zh-CN" dirty="0"/>
          </a:p>
          <a:p>
            <a:r>
              <a:rPr lang="en-GB" altLang="zh-CN" dirty="0"/>
              <a:t>Available at no extra charge to all international students (if English is not your first/main working language &amp; if language development is not a part of </a:t>
            </a:r>
            <a:r>
              <a:rPr lang="en-GB" altLang="zh-CN"/>
              <a:t>your programme)</a:t>
            </a:r>
            <a:endParaRPr lang="en-GB" altLang="zh-CN" dirty="0"/>
          </a:p>
          <a:p>
            <a:r>
              <a:rPr lang="en-GB" altLang="zh-CN" dirty="0"/>
              <a:t>Individual tutorial support with language elements of coursework (6 hours per year)</a:t>
            </a:r>
          </a:p>
          <a:p>
            <a:r>
              <a:rPr lang="en-GB" altLang="zh-CN" dirty="0"/>
              <a:t>Use of extra time &amp; bilingual dictionaries in examinations</a:t>
            </a:r>
          </a:p>
          <a:p>
            <a:r>
              <a:rPr lang="en-GB" dirty="0"/>
              <a:t>Optional weekly classes in Academic Language &amp; Skills and English Language Discussion</a:t>
            </a:r>
          </a:p>
          <a:p>
            <a:r>
              <a:rPr lang="en-GB" dirty="0"/>
              <a:t>A dedicated web-based resource for international students</a:t>
            </a:r>
          </a:p>
          <a:p>
            <a:r>
              <a:rPr lang="en-GB" dirty="0"/>
              <a:t>Advice about study in another academic culture</a:t>
            </a:r>
          </a:p>
          <a:p>
            <a:pPr marL="0" indent="0">
              <a:buNone/>
            </a:pPr>
            <a:endParaRPr lang="en-GB" altLang="zh-CN" dirty="0"/>
          </a:p>
          <a:p>
            <a:endParaRPr lang="en-GB" altLang="zh-CN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484784"/>
            <a:ext cx="2447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C9E5BB-3D48-8099-F7F8-A5783E43D7B9}"/>
              </a:ext>
            </a:extLst>
          </p:cNvPr>
          <p:cNvSpPr txBox="1"/>
          <p:nvPr/>
        </p:nvSpPr>
        <p:spPr>
          <a:xfrm>
            <a:off x="4987635" y="6207438"/>
            <a:ext cx="34064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Calibri"/>
              </a:rPr>
              <a:t>Complete your online registration!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You are assessed at the end of each module</a:t>
            </a:r>
          </a:p>
          <a:p>
            <a:r>
              <a:rPr lang="en-GB" dirty="0"/>
              <a:t>See your Module Moodle page for details</a:t>
            </a:r>
          </a:p>
          <a:p>
            <a:endParaRPr lang="en-GB" dirty="0"/>
          </a:p>
          <a:p>
            <a:r>
              <a:rPr lang="en-GB" dirty="0"/>
              <a:t>Essay</a:t>
            </a:r>
          </a:p>
          <a:p>
            <a:r>
              <a:rPr lang="en-GB" dirty="0"/>
              <a:t>Report</a:t>
            </a:r>
          </a:p>
          <a:p>
            <a:r>
              <a:rPr lang="en-GB" dirty="0"/>
              <a:t>Project</a:t>
            </a:r>
          </a:p>
          <a:p>
            <a:r>
              <a:rPr lang="en-GB" dirty="0"/>
              <a:t>Examination (unseen &amp; seen)</a:t>
            </a:r>
          </a:p>
          <a:p>
            <a:r>
              <a:rPr lang="en-GB" dirty="0"/>
              <a:t>Presentation</a:t>
            </a:r>
          </a:p>
          <a:p>
            <a:r>
              <a:rPr lang="en-GB" dirty="0"/>
              <a:t>Practical performance</a:t>
            </a:r>
          </a:p>
          <a:p>
            <a:r>
              <a:rPr lang="en-GB" dirty="0"/>
              <a:t>Portfolio</a:t>
            </a:r>
            <a:endParaRPr lang="en-GB" dirty="0">
              <a:cs typeface="Calibri"/>
            </a:endParaRPr>
          </a:p>
          <a:p>
            <a:r>
              <a:rPr lang="en-GB" dirty="0"/>
              <a:t>Dissertation</a:t>
            </a:r>
          </a:p>
          <a:p>
            <a:endParaRPr lang="en-GB" dirty="0"/>
          </a:p>
          <a:p>
            <a:r>
              <a:rPr lang="en-GB" dirty="0"/>
              <a:t>You can be reassessed once in each module for a capped mark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7622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The UK University undergraduate mark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70%+	excellent</a:t>
            </a:r>
          </a:p>
          <a:p>
            <a:r>
              <a:rPr lang="en-GB" dirty="0"/>
              <a:t>60%+	good &amp; average</a:t>
            </a:r>
          </a:p>
          <a:p>
            <a:r>
              <a:rPr lang="en-GB" dirty="0"/>
              <a:t>50%+	acceptable </a:t>
            </a:r>
          </a:p>
          <a:p>
            <a:r>
              <a:rPr lang="en-GB" dirty="0"/>
              <a:t>40%+	weak pass</a:t>
            </a:r>
          </a:p>
          <a:p>
            <a:r>
              <a:rPr lang="en-GB" dirty="0"/>
              <a:t>- 40%	fail</a:t>
            </a:r>
          </a:p>
          <a:p>
            <a:endParaRPr lang="en-GB" dirty="0"/>
          </a:p>
          <a:p>
            <a:r>
              <a:rPr lang="en-GB" dirty="0"/>
              <a:t>Please note: work which is not your own (including use of AI) must always be credited!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44924"/>
            <a:ext cx="191695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Welcome to the University of Chichester!</a:t>
            </a:r>
            <a:br>
              <a:rPr lang="en-GB" sz="4000" b="1" dirty="0">
                <a:solidFill>
                  <a:srgbClr val="C0000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Placeholder 6" descr="CHI UNI BOGNOR DOME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9124" y="1357298"/>
            <a:ext cx="2757861" cy="18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357298"/>
            <a:ext cx="2736304" cy="18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357562"/>
            <a:ext cx="273630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28728" y="5000636"/>
            <a:ext cx="2714644" cy="164305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5000636"/>
            <a:ext cx="2738026" cy="1675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56DFD-12AB-4117-928F-5514CD08A0D4}"/>
              </a:ext>
            </a:extLst>
          </p:cNvPr>
          <p:cNvSpPr txBox="1"/>
          <p:nvPr/>
        </p:nvSpPr>
        <p:spPr>
          <a:xfrm>
            <a:off x="7380312" y="4869160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We hope to see you at our International Orientation on Sunday 22/09!</a:t>
            </a:r>
          </a:p>
        </p:txBody>
      </p:sp>
      <p:pic>
        <p:nvPicPr>
          <p:cNvPr id="6" name="Picture 2" descr="University of Chichester remains in UK ...">
            <a:extLst>
              <a:ext uri="{FF2B5EF4-FFF2-40B4-BE49-F238E27FC236}">
                <a16:creationId xmlns:a16="http://schemas.microsoft.com/office/drawing/2014/main" id="{26F07FA1-057F-45B4-9124-F82AB2FD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29" y="3312976"/>
            <a:ext cx="277765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17D9-DC88-4204-92D4-281C4E70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The UK University postgraduate mark scheme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4B84B-CC9D-46D3-8906-8BB53BF9C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70%+	distinction</a:t>
            </a:r>
          </a:p>
          <a:p>
            <a:r>
              <a:rPr lang="en-GB" dirty="0"/>
              <a:t>60%+	merit</a:t>
            </a:r>
          </a:p>
          <a:p>
            <a:r>
              <a:rPr lang="en-GB" dirty="0"/>
              <a:t>50%+	acceptable </a:t>
            </a:r>
          </a:p>
          <a:p>
            <a:r>
              <a:rPr lang="en-GB" dirty="0"/>
              <a:t>- 50% fail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/>
          </a:p>
          <a:p>
            <a:r>
              <a:rPr lang="en-GB" dirty="0"/>
              <a:t>Please note: work which is not your own must always be credited!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51291-52EB-46A0-820D-4E578EEB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78092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2"/>
          <p:cNvSpPr txBox="1">
            <a:spLocks/>
          </p:cNvSpPr>
          <p:nvPr/>
        </p:nvSpPr>
        <p:spPr bwMode="auto">
          <a:xfrm>
            <a:off x="468313" y="3716338"/>
            <a:ext cx="8388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639763"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en-GB" altLang="zh-CN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196" name="Picture 4" descr="E:\photos\chichester cathed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652838"/>
            <a:ext cx="25558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716338"/>
            <a:ext cx="597693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23950"/>
            <a:ext cx="38465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123950"/>
            <a:ext cx="42846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Placeholder 2"/>
          <p:cNvSpPr>
            <a:spLocks noGrp="1"/>
          </p:cNvSpPr>
          <p:nvPr>
            <p:ph idx="1"/>
          </p:nvPr>
        </p:nvSpPr>
        <p:spPr>
          <a:xfrm>
            <a:off x="3111500" y="238125"/>
            <a:ext cx="8229600" cy="1966913"/>
          </a:xfrm>
        </p:spPr>
        <p:txBody>
          <a:bodyPr/>
          <a:lstStyle/>
          <a:p>
            <a:pPr marL="0" indent="0">
              <a:buNone/>
            </a:pPr>
            <a:endParaRPr lang="en-GB" altLang="zh-CN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0225" y="321310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1994D6-C098-4B53-B80A-89063085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088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City of Chichester</a:t>
            </a:r>
          </a:p>
        </p:txBody>
      </p:sp>
    </p:spTree>
    <p:extLst>
      <p:ext uri="{BB962C8B-B14F-4D97-AF65-F5344CB8AC3E}">
        <p14:creationId xmlns:p14="http://schemas.microsoft.com/office/powerpoint/2010/main" val="4034858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647700"/>
          </a:xfrm>
        </p:spPr>
        <p:txBody>
          <a:bodyPr lIns="91440" rIns="91440" bIns="45720" anchor="t"/>
          <a:lstStyle/>
          <a:p>
            <a:r>
              <a:rPr lang="en-GB" altLang="zh-CN" sz="4000" b="1" dirty="0">
                <a:solidFill>
                  <a:srgbClr val="C00000"/>
                </a:solidFill>
                <a:ea typeface="ＭＳ Ｐゴシック" pitchFamily="34" charset="-128"/>
              </a:rPr>
              <a:t>Bognor Regis </a:t>
            </a:r>
          </a:p>
        </p:txBody>
      </p:sp>
      <p:pic>
        <p:nvPicPr>
          <p:cNvPr id="51202" name="Picture 5" descr="Swoosh.new1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5797550"/>
            <a:ext cx="92519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98663"/>
            <a:ext cx="35274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9075" y="2786063"/>
            <a:ext cx="377983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327525"/>
            <a:ext cx="35274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788" y="1998663"/>
            <a:ext cx="187801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1998663"/>
            <a:ext cx="27844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9588" y="115888"/>
            <a:ext cx="209073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6050" y="1158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156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400" b="1" dirty="0"/>
          </a:p>
          <a:p>
            <a:endParaRPr lang="en-GB" sz="3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20696"/>
            <a:ext cx="2088232" cy="209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FCFF4379-3412-A1B2-9E63-3D93F6C7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48" y="1028531"/>
            <a:ext cx="2747490" cy="2225798"/>
          </a:xfrm>
          <a:prstGeom prst="rect">
            <a:avLst/>
          </a:prstGeom>
        </p:spPr>
      </p:pic>
      <p:pic>
        <p:nvPicPr>
          <p:cNvPr id="4" name="Picture 3" descr="A group of people sitting on a chair&#10;&#10;Description automatically generated">
            <a:extLst>
              <a:ext uri="{FF2B5EF4-FFF2-40B4-BE49-F238E27FC236}">
                <a16:creationId xmlns:a16="http://schemas.microsoft.com/office/drawing/2014/main" id="{FECE95DF-C163-1FD6-8B17-7BD770479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483" y="1026975"/>
            <a:ext cx="2743200" cy="2228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833874-150D-9488-9CB1-0500747F17F7}"/>
              </a:ext>
            </a:extLst>
          </p:cNvPr>
          <p:cNvSpPr txBox="1"/>
          <p:nvPr/>
        </p:nvSpPr>
        <p:spPr>
          <a:xfrm>
            <a:off x="1292086" y="4544894"/>
            <a:ext cx="19065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Calibri"/>
              </a:rPr>
              <a:t>We look forward to meeting you in person very soon!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4AF02-087C-CC6B-7A83-3699A1C4FF6E}"/>
              </a:ext>
            </a:extLst>
          </p:cNvPr>
          <p:cNvSpPr txBox="1"/>
          <p:nvPr/>
        </p:nvSpPr>
        <p:spPr>
          <a:xfrm>
            <a:off x="6026725" y="4544892"/>
            <a:ext cx="248478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Calibri"/>
              </a:rPr>
              <a:t>If you have questions please email: international@chi.ac.uk</a:t>
            </a:r>
          </a:p>
        </p:txBody>
      </p:sp>
    </p:spTree>
    <p:extLst>
      <p:ext uri="{BB962C8B-B14F-4D97-AF65-F5344CB8AC3E}">
        <p14:creationId xmlns:p14="http://schemas.microsoft.com/office/powerpoint/2010/main" val="8034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91344B-955D-408F-B029-CCE514DD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645024"/>
            <a:ext cx="2476500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3600" b="1" dirty="0">
                <a:solidFill>
                  <a:srgbClr val="C0000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9"/>
            <a:ext cx="7886700" cy="27363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sz="2800" b="1" dirty="0">
                <a:solidFill>
                  <a:srgbClr val="C00000"/>
                </a:solidFill>
                <a:cs typeface="Calibri"/>
              </a:rPr>
              <a:t>Getting ready for study at the University of Chichester</a:t>
            </a:r>
          </a:p>
          <a:p>
            <a:r>
              <a:rPr lang="en-GB" sz="2800" b="1" dirty="0"/>
              <a:t>Sue </a:t>
            </a:r>
            <a:r>
              <a:rPr lang="en-GB" sz="2800" dirty="0"/>
              <a:t>Lavender</a:t>
            </a:r>
            <a:endParaRPr lang="en-GB"/>
          </a:p>
          <a:p>
            <a:pPr>
              <a:buNone/>
            </a:pPr>
            <a:endParaRPr lang="en-GB" sz="2800" b="1" dirty="0"/>
          </a:p>
          <a:p>
            <a:r>
              <a:rPr lang="en-GB" sz="2800" dirty="0"/>
              <a:t>Head of International Programmes</a:t>
            </a:r>
            <a:endParaRPr lang="en-GB" sz="2800" dirty="0">
              <a:cs typeface="Calibri"/>
            </a:endParaRPr>
          </a:p>
          <a:p>
            <a:r>
              <a:rPr lang="en-GB" sz="2800" dirty="0"/>
              <a:t>S.Lavender@chi.ac.uk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A743F-CB66-4531-9388-F8A0A8E06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862" y="4645024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FD5D8-05AC-4A1E-B6B1-033F9A2D2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51908"/>
            <a:ext cx="302387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EFAE-CB6F-4C57-8541-CFD7E054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During this session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9A28-3B6B-468B-B82E-754155B11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Please keep your camera on so we can see you!</a:t>
            </a:r>
          </a:p>
          <a:p>
            <a:endParaRPr lang="en-GB" dirty="0"/>
          </a:p>
          <a:p>
            <a:r>
              <a:rPr lang="en-GB" dirty="0"/>
              <a:t>Please turn your microphone on only when you need to speak</a:t>
            </a:r>
          </a:p>
          <a:p>
            <a:endParaRPr lang="en-GB" dirty="0"/>
          </a:p>
          <a:p>
            <a:r>
              <a:rPr lang="en-GB" dirty="0"/>
              <a:t>Raise your hand if you have a question</a:t>
            </a:r>
          </a:p>
          <a:p>
            <a:endParaRPr lang="en-GB" dirty="0"/>
          </a:p>
          <a:p>
            <a:r>
              <a:rPr lang="en-GB" dirty="0"/>
              <a:t>We are recording the session so you can view again later</a:t>
            </a:r>
          </a:p>
          <a:p>
            <a:endParaRPr lang="en-GB" dirty="0"/>
          </a:p>
          <a:p>
            <a:r>
              <a:rPr lang="en-GB" b="1" dirty="0">
                <a:solidFill>
                  <a:srgbClr val="C00000"/>
                </a:solidFill>
              </a:rPr>
              <a:t>Problems? Email: international@chi.ac.uk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20B21-19CF-4EA7-980F-FCFFE67F0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90872"/>
            <a:ext cx="1123181" cy="123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029FC7-8178-4CBB-9C65-86834678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763300"/>
            <a:ext cx="1095375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343EA-D600-461E-AC2A-465A5CDF5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62"/>
          <a:stretch/>
        </p:blipFill>
        <p:spPr>
          <a:xfrm>
            <a:off x="4080034" y="1484692"/>
            <a:ext cx="2057400" cy="1738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84C55-153A-452B-831F-EB5A41F88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310" y="1623995"/>
            <a:ext cx="1728192" cy="1459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AC296-87FC-18ED-B0AB-B10855996091}"/>
              </a:ext>
            </a:extLst>
          </p:cNvPr>
          <p:cNvSpPr txBox="1"/>
          <p:nvPr/>
        </p:nvSpPr>
        <p:spPr>
          <a:xfrm>
            <a:off x="6883824" y="5287302"/>
            <a:ext cx="181252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a typeface="Calibri"/>
                <a:cs typeface="Calibri"/>
              </a:rPr>
              <a:t>We will send you a link to the session slides &amp; video!</a:t>
            </a:r>
          </a:p>
        </p:txBody>
      </p:sp>
    </p:spTree>
    <p:extLst>
      <p:ext uri="{BB962C8B-B14F-4D97-AF65-F5344CB8AC3E}">
        <p14:creationId xmlns:p14="http://schemas.microsoft.com/office/powerpoint/2010/main" val="17996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Welcome to the University of Chichester!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Consistently highly ranked for student satisfaction</a:t>
            </a:r>
          </a:p>
          <a:p>
            <a:r>
              <a:rPr lang="en-GB" dirty="0"/>
              <a:t>A thriving international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9579" r="7527" b="21330"/>
          <a:stretch/>
        </p:blipFill>
        <p:spPr>
          <a:xfrm>
            <a:off x="827584" y="3140968"/>
            <a:ext cx="74888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3 top reasons our international students enjoy Chichester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Excellent levels of support for international students</a:t>
            </a:r>
          </a:p>
          <a:p>
            <a:r>
              <a:rPr lang="en-GB" sz="2800" dirty="0"/>
              <a:t>Small, friendly &amp; interactive classes </a:t>
            </a:r>
          </a:p>
          <a:p>
            <a:r>
              <a:rPr lang="en-GB" sz="2800" dirty="0"/>
              <a:t>Peaceful, attractive &amp; safe campuses &amp; locations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10361"/>
          <a:stretch/>
        </p:blipFill>
        <p:spPr bwMode="auto">
          <a:xfrm>
            <a:off x="1043608" y="4833914"/>
            <a:ext cx="306605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r="12586" b="6428"/>
          <a:stretch/>
        </p:blipFill>
        <p:spPr bwMode="auto">
          <a:xfrm>
            <a:off x="4281111" y="4833913"/>
            <a:ext cx="3099201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4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3B0C-7943-4097-22BF-6AFA2F9F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cs typeface="Calibri Light"/>
              </a:rPr>
              <a:t>In this session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73412-6305-FBAA-0862-EA66E144B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cs typeface="Calibri"/>
              </a:rPr>
              <a:t>How to prepare for your Programme</a:t>
            </a:r>
          </a:p>
          <a:p>
            <a:r>
              <a:rPr lang="en-GB" sz="2400" dirty="0">
                <a:cs typeface="Calibri"/>
              </a:rPr>
              <a:t>Who to contact if you need help</a:t>
            </a:r>
          </a:p>
          <a:p>
            <a:r>
              <a:rPr lang="en-GB" sz="2400" dirty="0">
                <a:cs typeface="Calibri"/>
              </a:rPr>
              <a:t>Dates of your studies</a:t>
            </a:r>
          </a:p>
          <a:p>
            <a:r>
              <a:rPr lang="en-GB" sz="2400" dirty="0">
                <a:cs typeface="Calibri"/>
              </a:rPr>
              <a:t>How we communicate with you</a:t>
            </a:r>
          </a:p>
          <a:p>
            <a:r>
              <a:rPr lang="en-GB" sz="2400" dirty="0">
                <a:cs typeface="Calibri"/>
              </a:rPr>
              <a:t>How we structure our Programmes</a:t>
            </a:r>
          </a:p>
          <a:p>
            <a:r>
              <a:rPr lang="en-GB" sz="2400" dirty="0">
                <a:cs typeface="Calibri"/>
              </a:rPr>
              <a:t>Assessments</a:t>
            </a:r>
          </a:p>
          <a:p>
            <a:r>
              <a:rPr lang="en-GB" sz="2400" dirty="0">
                <a:cs typeface="Calibri"/>
              </a:rPr>
              <a:t>Language &amp; academic culture support</a:t>
            </a:r>
          </a:p>
          <a:p>
            <a:r>
              <a:rPr lang="en-GB" sz="2400" dirty="0">
                <a:cs typeface="Calibri"/>
              </a:rPr>
              <a:t>Any questions?</a:t>
            </a:r>
          </a:p>
          <a:p>
            <a:endParaRPr lang="en-GB" sz="2400" dirty="0">
              <a:cs typeface="Calibri"/>
            </a:endParaRPr>
          </a:p>
          <a:p>
            <a:r>
              <a:rPr lang="en-GB" sz="2400" dirty="0">
                <a:solidFill>
                  <a:srgbClr val="C00000"/>
                </a:solidFill>
                <a:cs typeface="Calibri"/>
              </a:rPr>
              <a:t>If you have questions, please ask at any point!</a:t>
            </a:r>
          </a:p>
        </p:txBody>
      </p:sp>
      <p:pic>
        <p:nvPicPr>
          <p:cNvPr id="4" name="Picture 3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7D071F45-FE25-C6F5-3BCA-1D8F1A67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524" y="3611462"/>
            <a:ext cx="23431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3">
              <a:buNone/>
            </a:pPr>
            <a:r>
              <a:rPr lang="en-GB" dirty="0"/>
              <a:t>		</a:t>
            </a:r>
          </a:p>
          <a:p>
            <a:pPr lvl="3">
              <a:buNone/>
            </a:pPr>
            <a:r>
              <a:rPr lang="en-GB" sz="4000" b="1" dirty="0">
                <a:latin typeface="+mj-lt"/>
              </a:rPr>
              <a:t>		</a:t>
            </a:r>
          </a:p>
          <a:p>
            <a:pPr lvl="3">
              <a:buNone/>
            </a:pPr>
            <a:r>
              <a:rPr lang="en-GB" sz="4000" b="1" dirty="0">
                <a:latin typeface="+mj-lt"/>
              </a:rPr>
              <a:t>		Name</a:t>
            </a:r>
          </a:p>
          <a:p>
            <a:pPr>
              <a:buNone/>
            </a:pPr>
            <a:r>
              <a:rPr lang="en-GB" sz="4000" dirty="0">
                <a:latin typeface="+mj-lt"/>
              </a:rPr>
              <a:t>			</a:t>
            </a:r>
            <a:r>
              <a:rPr lang="en-GB" sz="4000" b="1" dirty="0">
                <a:latin typeface="+mj-lt"/>
              </a:rPr>
              <a:t>Where from</a:t>
            </a:r>
          </a:p>
          <a:p>
            <a:pPr>
              <a:buNone/>
            </a:pPr>
            <a:r>
              <a:rPr lang="en-GB" sz="4000" b="1" dirty="0">
                <a:latin typeface="+mj-lt"/>
              </a:rPr>
              <a:t>			What studying</a:t>
            </a:r>
            <a:endParaRPr lang="en-GB" sz="4000" b="1" dirty="0">
              <a:latin typeface="+mj-lt"/>
              <a:cs typeface="Calibri Light"/>
            </a:endParaRPr>
          </a:p>
          <a:p>
            <a:pPr>
              <a:buNone/>
            </a:pPr>
            <a:r>
              <a:rPr lang="en-GB" sz="4000" b="1" dirty="0">
                <a:latin typeface="+mj-lt"/>
              </a:rPr>
              <a:t>			</a:t>
            </a:r>
          </a:p>
          <a:p>
            <a:pPr>
              <a:buNone/>
            </a:pPr>
            <a:endParaRPr lang="en-GB" sz="4000" b="1" dirty="0"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0225"/>
            <a:ext cx="29749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B2E3D-1A84-4897-BF9C-0F03B94E9F48}"/>
              </a:ext>
            </a:extLst>
          </p:cNvPr>
          <p:cNvSpPr txBox="1"/>
          <p:nvPr/>
        </p:nvSpPr>
        <p:spPr>
          <a:xfrm>
            <a:off x="6270687" y="4924387"/>
            <a:ext cx="206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Calibri"/>
              </a:rPr>
              <a:t>Do you have any questions now?</a:t>
            </a:r>
          </a:p>
        </p:txBody>
      </p:sp>
    </p:spTree>
    <p:extLst>
      <p:ext uri="{BB962C8B-B14F-4D97-AF65-F5344CB8AC3E}">
        <p14:creationId xmlns:p14="http://schemas.microsoft.com/office/powerpoint/2010/main" val="42195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FC2A-F55D-FC6E-9DE8-C0A1CBEE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cs typeface="Calibri Light"/>
              </a:rPr>
              <a:t>How to prepare for your Programme: 12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B64D-AC70-60BD-6344-04A52BEC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Use the University website to read about your Programme &amp; the University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Read about your subject in English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Follow all the registration advice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Arrive in the UK in time for the start of your Programme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Join social media groups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Surround yourself with English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Find out about the local area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Attend all induction events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Ask questions!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Don't worry!</a:t>
            </a:r>
          </a:p>
          <a:p>
            <a:pPr marL="457200" indent="-457200">
              <a:buAutoNum type="arabicPeriod"/>
            </a:pPr>
            <a:r>
              <a:rPr lang="en-GB" dirty="0">
                <a:cs typeface="Calibri"/>
              </a:rPr>
              <a:t>Download the App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B2CC1D7-B757-0524-30B8-DA5E19F6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961" y="4323628"/>
            <a:ext cx="2743200" cy="2312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880A8-D13D-752F-55B2-F8FC91F05593}"/>
              </a:ext>
            </a:extLst>
          </p:cNvPr>
          <p:cNvSpPr txBox="1"/>
          <p:nvPr/>
        </p:nvSpPr>
        <p:spPr>
          <a:xfrm>
            <a:off x="3496766" y="5303882"/>
            <a:ext cx="20601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Calibri"/>
              </a:rPr>
              <a:t>Expect differences from your home academic culture!</a:t>
            </a:r>
          </a:p>
        </p:txBody>
      </p:sp>
    </p:spTree>
    <p:extLst>
      <p:ext uri="{BB962C8B-B14F-4D97-AF65-F5344CB8AC3E}">
        <p14:creationId xmlns:p14="http://schemas.microsoft.com/office/powerpoint/2010/main" val="33313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E3521F1D6424FBA7EDB35B6E1827A" ma:contentTypeVersion="17" ma:contentTypeDescription="Create a new document." ma:contentTypeScope="" ma:versionID="83f5190998f836fde5ccf71eedcd55ed">
  <xsd:schema xmlns:xsd="http://www.w3.org/2001/XMLSchema" xmlns:xs="http://www.w3.org/2001/XMLSchema" xmlns:p="http://schemas.microsoft.com/office/2006/metadata/properties" xmlns:ns2="060f225d-f543-4370-97b2-ff4dd9a8dc88" xmlns:ns3="723991af-ddf7-42f8-b51f-e6ef013f7e7a" targetNamespace="http://schemas.microsoft.com/office/2006/metadata/properties" ma:root="true" ma:fieldsID="d112172bd448c7df0cbffd6687d03eb1" ns2:_="" ns3:_="">
    <xsd:import namespace="060f225d-f543-4370-97b2-ff4dd9a8dc88"/>
    <xsd:import namespace="723991af-ddf7-42f8-b51f-e6ef013f7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f225d-f543-4370-97b2-ff4dd9a8dc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a802cd3-19d1-4162-9d92-4df546ef9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991af-ddf7-42f8-b51f-e6ef013f7e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b92903-5ab5-429b-9b8f-b207cae69b93}" ma:internalName="TaxCatchAll" ma:showField="CatchAllData" ma:web="723991af-ddf7-42f8-b51f-e6ef013f7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3991af-ddf7-42f8-b51f-e6ef013f7e7a" xsi:nil="true"/>
    <SharedWithUsers xmlns="723991af-ddf7-42f8-b51f-e6ef013f7e7a">
      <UserInfo>
        <DisplayName>Gemma Williams</DisplayName>
        <AccountId>1740</AccountId>
        <AccountType/>
      </UserInfo>
      <UserInfo>
        <DisplayName>Paivi Leivo</DisplayName>
        <AccountId>2103</AccountId>
        <AccountType/>
      </UserInfo>
      <UserInfo>
        <DisplayName>Sue Lavender</DisplayName>
        <AccountId>2427</AccountId>
        <AccountType/>
      </UserInfo>
    </SharedWithUsers>
    <lcf76f155ced4ddcb4097134ff3c332f xmlns="060f225d-f543-4370-97b2-ff4dd9a8dc8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922E39-BE6D-424F-BB8D-07D6FA202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0f225d-f543-4370-97b2-ff4dd9a8dc88"/>
    <ds:schemaRef ds:uri="723991af-ddf7-42f8-b51f-e6ef013f7e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106E5-AF29-4A8D-8C46-FD7CE2D10E53}">
  <ds:schemaRefs>
    <ds:schemaRef ds:uri="http://purl.org/dc/elements/1.1/"/>
    <ds:schemaRef ds:uri="http://schemas.openxmlformats.org/package/2006/metadata/core-properties"/>
    <ds:schemaRef ds:uri="723991af-ddf7-42f8-b51f-e6ef013f7e7a"/>
    <ds:schemaRef ds:uri="http://purl.org/dc/terms/"/>
    <ds:schemaRef ds:uri="060f225d-f543-4370-97b2-ff4dd9a8dc88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0E8822-62C5-4BBC-8536-98AB8406DA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4325</TotalTime>
  <Words>952</Words>
  <Application>Microsoft Office PowerPoint</Application>
  <PresentationFormat>On-screen Show (4:3)</PresentationFormat>
  <Paragraphs>180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Be prepared webinar series</vt:lpstr>
      <vt:lpstr>Welcome to the University of Chichester! </vt:lpstr>
      <vt:lpstr> </vt:lpstr>
      <vt:lpstr>During this session …</vt:lpstr>
      <vt:lpstr>Welcome to the University of Chichester!</vt:lpstr>
      <vt:lpstr>3 top reasons our international students enjoy Chichester</vt:lpstr>
      <vt:lpstr>In this session ...</vt:lpstr>
      <vt:lpstr>Who are you?</vt:lpstr>
      <vt:lpstr>How to prepare for your Programme: 12 tips</vt:lpstr>
      <vt:lpstr>The University App</vt:lpstr>
      <vt:lpstr>Programme Start Dates</vt:lpstr>
      <vt:lpstr>Where to go if you need help</vt:lpstr>
      <vt:lpstr>How we keep in touch with you</vt:lpstr>
      <vt:lpstr>2 campuses</vt:lpstr>
      <vt:lpstr>Some key information</vt:lpstr>
      <vt:lpstr>PowerPoint Presentation</vt:lpstr>
      <vt:lpstr>International academic &amp; language support (IALs)</vt:lpstr>
      <vt:lpstr>Assessment</vt:lpstr>
      <vt:lpstr>The UK University undergraduate mark scheme</vt:lpstr>
      <vt:lpstr>The UK University postgraduate mark scheme</vt:lpstr>
      <vt:lpstr>City of Chichester</vt:lpstr>
      <vt:lpstr>Bognor Regis </vt:lpstr>
      <vt:lpstr>PowerPoint Presentation</vt:lpstr>
    </vt:vector>
  </TitlesOfParts>
  <Company>University Of Chichester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University of Chichester international induction 2008!</dc:title>
  <dc:creator>Sue</dc:creator>
  <cp:lastModifiedBy>Sue Lavender</cp:lastModifiedBy>
  <cp:revision>565</cp:revision>
  <cp:lastPrinted>2012-09-19T16:39:44Z</cp:lastPrinted>
  <dcterms:created xsi:type="dcterms:W3CDTF">2008-09-15T20:15:40Z</dcterms:created>
  <dcterms:modified xsi:type="dcterms:W3CDTF">2024-09-13T11:49:58Z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0x010100488E3521F1D6424FBA7EDB35B6E1827A</vt:lpwstr>
  </property>
  <property fmtid="{D5CDD505-2E9C-101B-9397-08002B2CF9AE}" pid="3" name="Order">
    <vt:r8>1056600</vt:r8>
  </property>
  <property fmtid="{D5CDD505-2E9C-101B-9397-08002B2CF9AE}" pid="4" name="MediaServiceImageTags">
    <vt:lpwstr/>
  </property>
</Properties>
</file>